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5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C70D0-831B-4D6B-94B2-15AF5D001035}" v="433" dt="2020-01-14T09:33:21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Présentation entreprise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/>
            <a:t>Présentation Projet</a:t>
          </a:r>
          <a:endParaRPr lang="en-US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Présentation entreprise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Présentation Projet</a:t>
          </a:r>
          <a:endParaRPr lang="en-US" sz="2500" kern="120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343949"/>
            <a:ext cx="6109656" cy="2121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2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personne, homme, intérieur, gens&#10;&#10;Description générée automatiquement">
            <a:extLst>
              <a:ext uri="{FF2B5EF4-FFF2-40B4-BE49-F238E27FC236}">
                <a16:creationId xmlns:a16="http://schemas.microsoft.com/office/drawing/2014/main" id="{EF27F135-1CA0-463E-BCB9-E20C86FA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0"/>
          <a:stretch/>
        </p:blipFill>
        <p:spPr>
          <a:xfrm>
            <a:off x="121317" y="1147979"/>
            <a:ext cx="6490239" cy="42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895C40-D65F-4140-A450-905177A0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873342"/>
            <a:ext cx="6838956" cy="4205321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760D033-C24D-45EE-9F8C-03BB9D823669}"/>
              </a:ext>
            </a:extLst>
          </p:cNvPr>
          <p:cNvSpPr/>
          <p:nvPr/>
        </p:nvSpPr>
        <p:spPr>
          <a:xfrm>
            <a:off x="4832060" y="1873342"/>
            <a:ext cx="1375794" cy="1691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A275E2-4058-4322-84A2-426DFB1EED16}"/>
              </a:ext>
            </a:extLst>
          </p:cNvPr>
          <p:cNvSpPr/>
          <p:nvPr/>
        </p:nvSpPr>
        <p:spPr>
          <a:xfrm>
            <a:off x="2416588" y="3188998"/>
            <a:ext cx="2300513" cy="301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1FC8B-7250-45F8-82EC-D824B9246452}"/>
              </a:ext>
            </a:extLst>
          </p:cNvPr>
          <p:cNvSpPr/>
          <p:nvPr/>
        </p:nvSpPr>
        <p:spPr>
          <a:xfrm>
            <a:off x="4832060" y="3640822"/>
            <a:ext cx="4479720" cy="169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EA65DF-AFC5-4908-873B-2E6B062D5178}"/>
              </a:ext>
            </a:extLst>
          </p:cNvPr>
          <p:cNvCxnSpPr>
            <a:stCxn id="15" idx="6"/>
          </p:cNvCxnSpPr>
          <p:nvPr/>
        </p:nvCxnSpPr>
        <p:spPr>
          <a:xfrm>
            <a:off x="6207854" y="2719332"/>
            <a:ext cx="3523375" cy="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9A4C01-C7B6-4CCB-B1AD-15DFF49B9B3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02297" y="4695502"/>
            <a:ext cx="814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DCC9E6-40F2-44B8-ADDC-6ECBC49188F0}"/>
              </a:ext>
            </a:extLst>
          </p:cNvPr>
          <p:cNvCxnSpPr>
            <a:cxnSpLocks/>
          </p:cNvCxnSpPr>
          <p:nvPr/>
        </p:nvCxnSpPr>
        <p:spPr>
          <a:xfrm>
            <a:off x="9311780" y="3984771"/>
            <a:ext cx="118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2EC27FC-B2D7-44C5-8905-AF98566F0B7B}"/>
              </a:ext>
            </a:extLst>
          </p:cNvPr>
          <p:cNvSpPr txBox="1"/>
          <p:nvPr/>
        </p:nvSpPr>
        <p:spPr>
          <a:xfrm>
            <a:off x="9731229" y="2359858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AAE49B-B551-4753-9C34-53BA6DC5739B}"/>
              </a:ext>
            </a:extLst>
          </p:cNvPr>
          <p:cNvSpPr txBox="1"/>
          <p:nvPr/>
        </p:nvSpPr>
        <p:spPr>
          <a:xfrm>
            <a:off x="10494629" y="3640822"/>
            <a:ext cx="939566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Platine d’essai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A311E7-A6BE-48B6-AA9B-285CBEF40B67}"/>
              </a:ext>
            </a:extLst>
          </p:cNvPr>
          <p:cNvSpPr txBox="1"/>
          <p:nvPr/>
        </p:nvSpPr>
        <p:spPr>
          <a:xfrm>
            <a:off x="444617" y="4372336"/>
            <a:ext cx="115768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</a:t>
            </a:r>
          </a:p>
        </p:txBody>
      </p:sp>
    </p:spTree>
    <p:extLst>
      <p:ext uri="{BB962C8B-B14F-4D97-AF65-F5344CB8AC3E}">
        <p14:creationId xmlns:p14="http://schemas.microsoft.com/office/powerpoint/2010/main" val="2887912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4FE88E4-29CE-43B4-A620-BC96C22B0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9" y="1735483"/>
            <a:ext cx="5792537" cy="458318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5090364-3ED5-4A97-B11A-12B4BB2974DA}"/>
              </a:ext>
            </a:extLst>
          </p:cNvPr>
          <p:cNvSpPr/>
          <p:nvPr/>
        </p:nvSpPr>
        <p:spPr>
          <a:xfrm>
            <a:off x="3149795" y="3695124"/>
            <a:ext cx="2323751" cy="2478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A526A-4DF2-450C-8055-D87AE1EE98D8}"/>
              </a:ext>
            </a:extLst>
          </p:cNvPr>
          <p:cNvSpPr/>
          <p:nvPr/>
        </p:nvSpPr>
        <p:spPr>
          <a:xfrm rot="21150218">
            <a:off x="5276071" y="2375378"/>
            <a:ext cx="3000765" cy="1851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7A71210-801B-4510-B017-D63ECD6580AA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2139193" y="4932727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95955A6-260E-4084-BB73-03D3E49DD139}"/>
              </a:ext>
            </a:extLst>
          </p:cNvPr>
          <p:cNvCxnSpPr/>
          <p:nvPr/>
        </p:nvCxnSpPr>
        <p:spPr>
          <a:xfrm flipH="1" flipV="1">
            <a:off x="8271077" y="3063381"/>
            <a:ext cx="1010602" cy="1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781BE8B-E1E8-446C-8C54-1C135E90CE1B}"/>
              </a:ext>
            </a:extLst>
          </p:cNvPr>
          <p:cNvSpPr txBox="1"/>
          <p:nvPr/>
        </p:nvSpPr>
        <p:spPr>
          <a:xfrm>
            <a:off x="9282698" y="2324717"/>
            <a:ext cx="1812022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Raspberry Pi3+ B avec son extension</a:t>
            </a:r>
          </a:p>
          <a:p>
            <a:r>
              <a:rPr lang="fr-FR" dirty="0"/>
              <a:t>(</a:t>
            </a:r>
            <a:r>
              <a:rPr lang="fr-FR" dirty="0" err="1"/>
              <a:t>RaspioMix</a:t>
            </a:r>
            <a:r>
              <a:rPr lang="fr-FR" dirty="0"/>
              <a:t> ou Grove Pi)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A9AB000-9701-473C-A6E2-4D2AEE230AE9}"/>
              </a:ext>
            </a:extLst>
          </p:cNvPr>
          <p:cNvSpPr txBox="1"/>
          <p:nvPr/>
        </p:nvSpPr>
        <p:spPr>
          <a:xfrm>
            <a:off x="327171" y="4609561"/>
            <a:ext cx="181202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Récepteur GPS</a:t>
            </a:r>
          </a:p>
          <a:p>
            <a:r>
              <a:rPr lang="fr-FR" dirty="0"/>
              <a:t>(SIM28)</a:t>
            </a:r>
          </a:p>
        </p:txBody>
      </p:sp>
    </p:spTree>
    <p:extLst>
      <p:ext uri="{BB962C8B-B14F-4D97-AF65-F5344CB8AC3E}">
        <p14:creationId xmlns:p14="http://schemas.microsoft.com/office/powerpoint/2010/main" val="5240170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D03DAA-1F48-4F2E-B24C-C27F8803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7" y="2149122"/>
            <a:ext cx="7104184" cy="37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95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89EEA00-82A8-4DA1-B038-D5CF4554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1" y="1829191"/>
            <a:ext cx="7839831" cy="4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1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3102B41-5599-4F23-8DB0-8397543D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94" y="1880432"/>
            <a:ext cx="5878140" cy="43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60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26AB6C-D462-4BAF-8473-E0F9BAE7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0" y="1858826"/>
            <a:ext cx="5383036" cy="43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22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25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510539-B485-48DC-BC45-87064A474616}"/>
              </a:ext>
            </a:extLst>
          </p:cNvPr>
          <p:cNvPicPr/>
          <p:nvPr/>
        </p:nvPicPr>
        <p:blipFill rotWithShape="1">
          <a:blip r:embed="rId4"/>
          <a:srcRect b="62174"/>
          <a:stretch/>
        </p:blipFill>
        <p:spPr>
          <a:xfrm>
            <a:off x="830194" y="2135136"/>
            <a:ext cx="10743014" cy="38101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6132C-64D9-4579-9AA4-D9205C4E6E5E}"/>
              </a:ext>
            </a:extLst>
          </p:cNvPr>
          <p:cNvSpPr txBox="1"/>
          <p:nvPr/>
        </p:nvSpPr>
        <p:spPr>
          <a:xfrm>
            <a:off x="4716658" y="2513346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3EEFF5-E391-47D6-B0C3-06755BD0F097}"/>
              </a:ext>
            </a:extLst>
          </p:cNvPr>
          <p:cNvSpPr txBox="1"/>
          <p:nvPr/>
        </p:nvSpPr>
        <p:spPr>
          <a:xfrm>
            <a:off x="5631462" y="29406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F4DF5F-B348-4B9B-AA11-8629745989D6}"/>
              </a:ext>
            </a:extLst>
          </p:cNvPr>
          <p:cNvSpPr txBox="1"/>
          <p:nvPr/>
        </p:nvSpPr>
        <p:spPr>
          <a:xfrm>
            <a:off x="5297390" y="3768791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759ABC-1461-4C54-B365-52DD3BD648D8}"/>
              </a:ext>
            </a:extLst>
          </p:cNvPr>
          <p:cNvSpPr txBox="1"/>
          <p:nvPr/>
        </p:nvSpPr>
        <p:spPr>
          <a:xfrm>
            <a:off x="7404124" y="4179980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52h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9C736A-1B01-432D-A785-84B1A4C9CB11}"/>
              </a:ext>
            </a:extLst>
          </p:cNvPr>
          <p:cNvSpPr txBox="1"/>
          <p:nvPr/>
        </p:nvSpPr>
        <p:spPr>
          <a:xfrm>
            <a:off x="9736584" y="4591169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29h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0032A-6988-4D60-BA73-D022A0A544A2}"/>
              </a:ext>
            </a:extLst>
          </p:cNvPr>
          <p:cNvSpPr txBox="1"/>
          <p:nvPr/>
        </p:nvSpPr>
        <p:spPr>
          <a:xfrm>
            <a:off x="9293657" y="5002358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CA8072-D09C-4C40-82F7-27C65B716754}"/>
              </a:ext>
            </a:extLst>
          </p:cNvPr>
          <p:cNvSpPr txBox="1"/>
          <p:nvPr/>
        </p:nvSpPr>
        <p:spPr>
          <a:xfrm>
            <a:off x="10938933" y="5413547"/>
            <a:ext cx="6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5C0A6-F25F-47B0-8FB9-949662F3E91B}"/>
              </a:ext>
            </a:extLst>
          </p:cNvPr>
          <p:cNvSpPr txBox="1"/>
          <p:nvPr/>
        </p:nvSpPr>
        <p:spPr>
          <a:xfrm>
            <a:off x="9048006" y="2940691"/>
            <a:ext cx="17598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150 h au TOTAL</a:t>
            </a:r>
          </a:p>
        </p:txBody>
      </p:sp>
    </p:spTree>
    <p:extLst>
      <p:ext uri="{BB962C8B-B14F-4D97-AF65-F5344CB8AC3E}">
        <p14:creationId xmlns:p14="http://schemas.microsoft.com/office/powerpoint/2010/main" val="23954880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6F51A-8228-488D-86B2-C8EF138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BE7F347-8E6F-468F-B35A-4C9CF9A9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3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9B02B8-4008-4EC6-A7A1-0DC6A64F1A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A3C651-D503-4D2D-92D9-D818755649CA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99787-6AF3-40AD-9F10-809786410FB5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F224B5-A9FB-4843-840B-DF7AFA788510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7E9ADC-3D8A-4C37-9C8A-7ABA36CA8C2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orange, assis, jaune, jouet&#10;&#10;Description générée automatiquement">
            <a:extLst>
              <a:ext uri="{FF2B5EF4-FFF2-40B4-BE49-F238E27FC236}">
                <a16:creationId xmlns:a16="http://schemas.microsoft.com/office/drawing/2014/main" id="{C92ABE6B-4760-450C-B7B2-3D760723E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5" y="1850218"/>
            <a:ext cx="4232246" cy="42322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CCD8BC-300B-412A-ABA1-7CF8A2E2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7" y="2261935"/>
            <a:ext cx="3724977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159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7955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84718EC6-12A5-42D7-988F-0587E0EB2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1E22CC-3A2A-4E27-B85D-E19F0C950E03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3FC371-398A-43C4-8B2B-0504F565CAFC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EB3CCB-14F0-480E-A8A3-6962C02FD1E8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F563A7-E0DC-46D4-97A3-E985313D3029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77237B-37B0-4113-A8D5-CC141D5F81D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312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BAA4FAF-1917-49A2-93AD-853EDBDE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6255"/>
          <a:stretch/>
        </p:blipFill>
        <p:spPr>
          <a:xfrm>
            <a:off x="7545924" y="2341377"/>
            <a:ext cx="3070126" cy="25971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28002E-7732-4E43-B41A-452E2EA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" y="3486150"/>
            <a:ext cx="2381250" cy="8286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70AB5FA-D9CC-49BF-8FC8-39D1A3A2B1FC}"/>
              </a:ext>
            </a:extLst>
          </p:cNvPr>
          <p:cNvGrpSpPr/>
          <p:nvPr/>
        </p:nvGrpSpPr>
        <p:grpSpPr>
          <a:xfrm>
            <a:off x="3438762" y="2627521"/>
            <a:ext cx="3467736" cy="2699489"/>
            <a:chOff x="4202160" y="2600325"/>
            <a:chExt cx="2667000" cy="2076149"/>
          </a:xfrm>
        </p:grpSpPr>
        <p:pic>
          <p:nvPicPr>
            <p:cNvPr id="10" name="Image 9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49D8A589-BE69-4F23-8AF1-0FC38B740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160" y="2600325"/>
              <a:ext cx="1333500" cy="885825"/>
            </a:xfrm>
            <a:prstGeom prst="rect">
              <a:avLst/>
            </a:prstGeom>
          </p:spPr>
        </p:pic>
        <p:pic>
          <p:nvPicPr>
            <p:cNvPr id="11" name="Image 10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8790C4D0-F91F-480C-8878-BF558036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0" y="3195487"/>
              <a:ext cx="1333500" cy="885825"/>
            </a:xfrm>
            <a:prstGeom prst="rect">
              <a:avLst/>
            </a:prstGeom>
          </p:spPr>
        </p:pic>
        <p:pic>
          <p:nvPicPr>
            <p:cNvPr id="12" name="Image 11" descr="Une image contenant route, extérieur, bâtiment, camion&#10;&#10;Description générée automatiquement">
              <a:extLst>
                <a:ext uri="{FF2B5EF4-FFF2-40B4-BE49-F238E27FC236}">
                  <a16:creationId xmlns:a16="http://schemas.microsoft.com/office/drawing/2014/main" id="{2E302D75-C2DF-42FB-BA74-F2430E7C1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660" y="3790649"/>
              <a:ext cx="1333500" cy="885825"/>
            </a:xfrm>
            <a:prstGeom prst="rect">
              <a:avLst/>
            </a:prstGeom>
          </p:spPr>
        </p:pic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265D5BD5-909E-4B41-BCD2-9C53423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A5CB48D-E055-48EA-9A03-1B8D7236212F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081493-C009-4CBE-980A-97A52AB3D575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7B766-D431-429A-9C44-131B8443066B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65F325-4B0A-4F40-B53F-943C243EA84A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836F88-72B5-41C1-98A0-BE1514F0A098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2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2865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4055"/>
              </p:ext>
            </p:extLst>
          </p:nvPr>
        </p:nvGraphicFramePr>
        <p:xfrm>
          <a:off x="886345" y="640081"/>
          <a:ext cx="6407526" cy="52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 dirty="0"/>
                        <a:t>Produits laitiers frais, œufs, frites, coca, hamburger, pizza, encore des </a:t>
                      </a:r>
                      <a:r>
                        <a:rPr lang="fr-FR" sz="1900" dirty="0" err="1"/>
                        <a:t>frites,la</a:t>
                      </a:r>
                      <a:r>
                        <a:rPr lang="fr-FR" sz="1900" dirty="0"/>
                        <a:t> sauce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 dirty="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3C69298E-1883-4F73-B622-8F0A4DE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6" y="6318665"/>
            <a:ext cx="616018" cy="61601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A84861-5292-43C8-AEF2-4AE47B1E5F39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91C64A-2269-4532-A809-EBF3EEADD7B1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43E08-6219-499B-91D6-EC39B11225BF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E77000-C5F8-4F23-BE28-E03B105AB0C2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699732-0172-4002-9B88-1A5621642E23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1DB13-C22B-4033-9670-D8F0AAC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de PROXIDEJ</a:t>
            </a:r>
            <a:endParaRPr lang="fr-FR" dirty="0"/>
          </a:p>
        </p:txBody>
      </p:sp>
      <p:pic>
        <p:nvPicPr>
          <p:cNvPr id="4" name="Image 3" descr="Une image contenant personne, alimentation, table, femme&#10;&#10;Description générée automatiquement">
            <a:extLst>
              <a:ext uri="{FF2B5EF4-FFF2-40B4-BE49-F238E27FC236}">
                <a16:creationId xmlns:a16="http://schemas.microsoft.com/office/drawing/2014/main" id="{44888B6E-F1E4-4BA8-9844-D4E2848C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5" y="1785597"/>
            <a:ext cx="4443752" cy="402159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D70605D8-0A41-4AF5-9E16-4D5E72CBC201}"/>
              </a:ext>
            </a:extLst>
          </p:cNvPr>
          <p:cNvSpPr txBox="1">
            <a:spLocks/>
          </p:cNvSpPr>
          <p:nvPr/>
        </p:nvSpPr>
        <p:spPr>
          <a:xfrm>
            <a:off x="5230534" y="1901159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Créée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 24 Avril 2010</a:t>
            </a:r>
          </a:p>
          <a:p>
            <a:pPr indent="-228600">
              <a:buFont typeface="Wingdings 3" charset="2"/>
              <a:buChar char=""/>
            </a:pPr>
            <a:r>
              <a:rPr lang="fr-FR" dirty="0"/>
              <a:t>3 RUE DU CARRE DE VIGNES 44690 MONNIERES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2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salariés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Chiffre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d’affaire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2014 à 2017 :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94EB88-3548-4C2F-85E9-24AA84C5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55" y="1057941"/>
            <a:ext cx="2557275" cy="2878681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2AED55C-5C29-4435-9532-AAF8499E9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48" y="4100421"/>
            <a:ext cx="5457292" cy="22330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3501FE-C8F0-4C32-B27F-5D5275CD89B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66646D-7377-45D8-8126-D20EE9C07604}"/>
              </a:ext>
            </a:extLst>
          </p:cNvPr>
          <p:cNvSpPr txBox="1"/>
          <p:nvPr/>
        </p:nvSpPr>
        <p:spPr>
          <a:xfrm>
            <a:off x="3409929" y="6442008"/>
            <a:ext cx="210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18225E-1A4C-407C-B8EB-D8EE1879852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AC067A-4438-4556-8435-4AE55F596DFC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4A2B55-4B00-42EB-94C6-909878C2B82B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C5EF91B9-1A61-498E-9B1C-8A375E2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3" y="6318665"/>
            <a:ext cx="616018" cy="616018"/>
          </a:xfrm>
        </p:spPr>
      </p:pic>
    </p:spTree>
    <p:extLst>
      <p:ext uri="{BB962C8B-B14F-4D97-AF65-F5344CB8AC3E}">
        <p14:creationId xmlns:p14="http://schemas.microsoft.com/office/powerpoint/2010/main" val="2543464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13333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3F27A-30C3-4793-A32E-753736CE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8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projet en groupe</a:t>
            </a:r>
            <a:endParaRPr lang="fr-F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6148357-8FFE-49EA-8D2B-4F1D0FE6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61" y="6318665"/>
            <a:ext cx="616018" cy="616018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391DCBF-530B-45E9-868B-B51CBFC7BD42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3FBFB2-C874-4F33-9C21-097FB87E5829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655C1-47DE-4B9D-B8A9-D0ACAFE171F1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2FED8-5749-47CE-8F6F-D5A33F002A7B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3D51BD-08D5-46E4-B7EA-5F25BDE8DC94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2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26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projet de groupe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  <a:p>
            <a:pPr marL="0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336914" cy="1450757"/>
          </a:xfrm>
        </p:spPr>
        <p:txBody>
          <a:bodyPr/>
          <a:lstStyle/>
          <a:p>
            <a:r>
              <a:rPr lang="fr-FR" dirty="0"/>
              <a:t>Tâche Personnelle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EFBED685-8B33-4694-861C-325FB3929A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6" y="6318665"/>
            <a:ext cx="616018" cy="6160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52F6DE-74E1-483E-B67D-F979EBF3A6E5}"/>
              </a:ext>
            </a:extLst>
          </p:cNvPr>
          <p:cNvSpPr txBox="1"/>
          <p:nvPr/>
        </p:nvSpPr>
        <p:spPr>
          <a:xfrm>
            <a:off x="1693094" y="6442008"/>
            <a:ext cx="106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D86E08-6339-4383-8325-EDAB76A83C54}"/>
              </a:ext>
            </a:extLst>
          </p:cNvPr>
          <p:cNvSpPr txBox="1"/>
          <p:nvPr/>
        </p:nvSpPr>
        <p:spPr>
          <a:xfrm>
            <a:off x="3409930" y="6442008"/>
            <a:ext cx="21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Présentation de PROXIDEJ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A37364-4A84-47BF-A57F-321191E60553}"/>
              </a:ext>
            </a:extLst>
          </p:cNvPr>
          <p:cNvSpPr txBox="1"/>
          <p:nvPr/>
        </p:nvSpPr>
        <p:spPr>
          <a:xfrm>
            <a:off x="6089564" y="6442008"/>
            <a:ext cx="14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en groupe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22A37C-47EF-4B7C-BC12-8DABA46D1C2D}"/>
              </a:ext>
            </a:extLst>
          </p:cNvPr>
          <p:cNvSpPr txBox="1"/>
          <p:nvPr/>
        </p:nvSpPr>
        <p:spPr>
          <a:xfrm>
            <a:off x="8071644" y="6442008"/>
            <a:ext cx="1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Projet personnel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A2C69-534C-4F39-AE40-F365CD14DDA9}"/>
              </a:ext>
            </a:extLst>
          </p:cNvPr>
          <p:cNvSpPr txBox="1"/>
          <p:nvPr/>
        </p:nvSpPr>
        <p:spPr>
          <a:xfrm>
            <a:off x="10053722" y="6442008"/>
            <a:ext cx="104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6859B6-7F39-45B7-A262-AC61A00B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3" t="69053" r="4378" b="681"/>
          <a:stretch/>
        </p:blipFill>
        <p:spPr>
          <a:xfrm>
            <a:off x="5842623" y="140184"/>
            <a:ext cx="5474126" cy="14719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440BA-8885-45D3-B649-9D63993C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21" y="1789907"/>
            <a:ext cx="6262671" cy="45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61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460</Words>
  <Application>Microsoft Office PowerPoint</Application>
  <PresentationFormat>Grand écran</PresentationFormat>
  <Paragraphs>146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Agency FB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Présentation de PROXIDEJ</vt:lpstr>
      <vt:lpstr>Présentation projet en groupe</vt:lpstr>
      <vt:lpstr>Présentation projet de groupe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Tâche Personnelle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BORIBOUN Steven</dc:creator>
  <cp:lastModifiedBy>BORIBOUN Steven</cp:lastModifiedBy>
  <cp:revision>32</cp:revision>
  <dcterms:created xsi:type="dcterms:W3CDTF">2020-01-21T10:17:40Z</dcterms:created>
  <dcterms:modified xsi:type="dcterms:W3CDTF">2020-03-06T08:57:47Z</dcterms:modified>
</cp:coreProperties>
</file>